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52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91" d="100"/>
          <a:sy n="191" d="100"/>
        </p:scale>
        <p:origin x="-96" y="-6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3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0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26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0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8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87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7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5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9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8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28767-D424-48A9-91CC-A538B8FFED69}" type="datetimeFigureOut">
              <a:rPr lang="en-US" smtClean="0"/>
              <a:t>2017-02-10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D25DC-0C8D-42AC-8EAB-F2FF1AEABED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23402" y="2954109"/>
            <a:ext cx="1022808" cy="4430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Patient</a:t>
            </a:r>
            <a:endParaRPr lang="en-US" sz="1200" b="1" dirty="0"/>
          </a:p>
        </p:txBody>
      </p:sp>
      <p:sp>
        <p:nvSpPr>
          <p:cNvPr id="10" name="Oval 9"/>
          <p:cNvSpPr/>
          <p:nvPr/>
        </p:nvSpPr>
        <p:spPr>
          <a:xfrm>
            <a:off x="1317987" y="564430"/>
            <a:ext cx="1199560" cy="11312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Telefon</a:t>
            </a:r>
          </a:p>
          <a:p>
            <a:pPr algn="ctr"/>
            <a:r>
              <a:rPr lang="sv-SE" sz="1000" dirty="0" smtClean="0"/>
              <a:t>Knappval till psykosociala teamet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1498864" y="1833512"/>
            <a:ext cx="755324" cy="584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MVK</a:t>
            </a:r>
            <a:endParaRPr lang="en-US" sz="1200" b="1" dirty="0"/>
          </a:p>
        </p:txBody>
      </p:sp>
      <p:sp>
        <p:nvSpPr>
          <p:cNvPr id="12" name="Oval 11"/>
          <p:cNvSpPr/>
          <p:nvPr/>
        </p:nvSpPr>
        <p:spPr>
          <a:xfrm>
            <a:off x="1468226" y="2592369"/>
            <a:ext cx="887296" cy="5938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Internt</a:t>
            </a:r>
            <a:endParaRPr lang="en-US" sz="1200" b="1" dirty="0"/>
          </a:p>
        </p:txBody>
      </p:sp>
      <p:sp>
        <p:nvSpPr>
          <p:cNvPr id="14" name="Oval 13"/>
          <p:cNvSpPr/>
          <p:nvPr/>
        </p:nvSpPr>
        <p:spPr>
          <a:xfrm>
            <a:off x="1514734" y="3360653"/>
            <a:ext cx="889655" cy="509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Rond</a:t>
            </a:r>
            <a:endParaRPr lang="en-US" sz="1200" b="1" dirty="0"/>
          </a:p>
        </p:txBody>
      </p:sp>
      <p:sp>
        <p:nvSpPr>
          <p:cNvPr id="15" name="Oval 14"/>
          <p:cNvSpPr/>
          <p:nvPr/>
        </p:nvSpPr>
        <p:spPr>
          <a:xfrm>
            <a:off x="1251998" y="4119510"/>
            <a:ext cx="1331538" cy="11877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HLT</a:t>
            </a:r>
          </a:p>
          <a:p>
            <a:pPr algn="ctr"/>
            <a:r>
              <a:rPr lang="sv-SE" sz="1000" dirty="0" smtClean="0"/>
              <a:t>Samverkan landsting, socialtjänst och skola</a:t>
            </a:r>
            <a:endParaRPr lang="en-US" sz="1000" dirty="0"/>
          </a:p>
        </p:txBody>
      </p:sp>
      <p:sp>
        <p:nvSpPr>
          <p:cNvPr id="16" name="Oval 15"/>
          <p:cNvSpPr/>
          <p:nvPr/>
        </p:nvSpPr>
        <p:spPr>
          <a:xfrm>
            <a:off x="2944699" y="3794284"/>
            <a:ext cx="1153608" cy="9332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Barn</a:t>
            </a:r>
          </a:p>
          <a:p>
            <a:pPr algn="ctr"/>
            <a:r>
              <a:rPr lang="sv-SE" sz="1000" dirty="0" smtClean="0"/>
              <a:t>Prioriteras, garanteras tid inom kort</a:t>
            </a:r>
            <a:endParaRPr lang="en-US" sz="1000" dirty="0"/>
          </a:p>
        </p:txBody>
      </p:sp>
      <p:sp>
        <p:nvSpPr>
          <p:cNvPr id="17" name="Oval 16"/>
          <p:cNvSpPr/>
          <p:nvPr/>
        </p:nvSpPr>
        <p:spPr>
          <a:xfrm>
            <a:off x="2753807" y="1317390"/>
            <a:ext cx="1344500" cy="83191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MMB</a:t>
            </a:r>
          </a:p>
          <a:p>
            <a:pPr algn="ctr"/>
            <a:r>
              <a:rPr lang="sv-SE" sz="1000" dirty="0" smtClean="0"/>
              <a:t>Efterföljande arbetsgivar-</a:t>
            </a:r>
          </a:p>
          <a:p>
            <a:pPr algn="ctr"/>
            <a:r>
              <a:rPr lang="sv-SE" sz="1000" dirty="0" smtClean="0"/>
              <a:t>träff</a:t>
            </a:r>
            <a:endParaRPr lang="en-US" sz="1000" dirty="0"/>
          </a:p>
        </p:txBody>
      </p:sp>
      <p:sp>
        <p:nvSpPr>
          <p:cNvPr id="18" name="Oval 17"/>
          <p:cNvSpPr/>
          <p:nvPr/>
        </p:nvSpPr>
        <p:spPr>
          <a:xfrm>
            <a:off x="4022890" y="707005"/>
            <a:ext cx="1418734" cy="381792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Smärtskola</a:t>
            </a:r>
            <a:endParaRPr lang="en-US" sz="1200" b="1" dirty="0"/>
          </a:p>
        </p:txBody>
      </p:sp>
      <p:sp>
        <p:nvSpPr>
          <p:cNvPr id="19" name="Oval 18"/>
          <p:cNvSpPr/>
          <p:nvPr/>
        </p:nvSpPr>
        <p:spPr>
          <a:xfrm>
            <a:off x="4189041" y="1164179"/>
            <a:ext cx="2058578" cy="53146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err="1" smtClean="0"/>
              <a:t>ReDO</a:t>
            </a:r>
            <a:endParaRPr lang="sv-SE" sz="1200" b="1" dirty="0" smtClean="0"/>
          </a:p>
          <a:p>
            <a:pPr algn="ctr"/>
            <a:r>
              <a:rPr lang="sv-SE" sz="1000" dirty="0" smtClean="0"/>
              <a:t>Arbetsterapeut</a:t>
            </a:r>
            <a:endParaRPr lang="en-US" sz="1000" dirty="0"/>
          </a:p>
        </p:txBody>
      </p:sp>
      <p:sp>
        <p:nvSpPr>
          <p:cNvPr id="20" name="Oval 19"/>
          <p:cNvSpPr/>
          <p:nvPr/>
        </p:nvSpPr>
        <p:spPr>
          <a:xfrm>
            <a:off x="4176834" y="1798172"/>
            <a:ext cx="1451728" cy="666959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Individuell behandling</a:t>
            </a:r>
          </a:p>
          <a:p>
            <a:pPr algn="ctr"/>
            <a:r>
              <a:rPr lang="sv-SE" sz="1000" dirty="0" smtClean="0"/>
              <a:t>3-5 ggr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3618399" y="5478038"/>
            <a:ext cx="1470865" cy="476056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Föräldrastöd</a:t>
            </a:r>
            <a:endParaRPr lang="en-US" sz="1200" b="1" dirty="0"/>
          </a:p>
        </p:txBody>
      </p:sp>
      <p:sp>
        <p:nvSpPr>
          <p:cNvPr id="22" name="Oval 21"/>
          <p:cNvSpPr/>
          <p:nvPr/>
        </p:nvSpPr>
        <p:spPr>
          <a:xfrm>
            <a:off x="4141316" y="4245564"/>
            <a:ext cx="1819374" cy="119720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KBT </a:t>
            </a:r>
          </a:p>
          <a:p>
            <a:pPr algn="ctr"/>
            <a:r>
              <a:rPr lang="sv-SE" sz="1000" dirty="0" smtClean="0"/>
              <a:t>Behandling enligt gällande ansvarsfördelning 1a linjen-BUP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5945366" y="2889311"/>
            <a:ext cx="2088615" cy="91911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Bedömningssamtal</a:t>
            </a:r>
          </a:p>
          <a:p>
            <a:pPr algn="ctr"/>
            <a:r>
              <a:rPr lang="sv-SE" sz="1000" dirty="0" smtClean="0"/>
              <a:t>+ ev. rutinprovtagning</a:t>
            </a:r>
            <a:endParaRPr lang="en-US" sz="1000" dirty="0"/>
          </a:p>
        </p:txBody>
      </p:sp>
      <p:sp>
        <p:nvSpPr>
          <p:cNvPr id="24" name="Oval 23"/>
          <p:cNvSpPr/>
          <p:nvPr/>
        </p:nvSpPr>
        <p:spPr>
          <a:xfrm>
            <a:off x="8456630" y="106043"/>
            <a:ext cx="1181895" cy="407715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Stresskola</a:t>
            </a:r>
            <a:endParaRPr lang="en-US" sz="1200" b="1" dirty="0"/>
          </a:p>
        </p:txBody>
      </p:sp>
      <p:sp>
        <p:nvSpPr>
          <p:cNvPr id="25" name="Oval 24"/>
          <p:cNvSpPr/>
          <p:nvPr/>
        </p:nvSpPr>
        <p:spPr>
          <a:xfrm>
            <a:off x="8456630" y="584980"/>
            <a:ext cx="1300902" cy="391211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Sömnskola</a:t>
            </a:r>
            <a:endParaRPr lang="en-US" sz="1200" b="1" dirty="0"/>
          </a:p>
        </p:txBody>
      </p:sp>
      <p:sp>
        <p:nvSpPr>
          <p:cNvPr id="26" name="Oval 25"/>
          <p:cNvSpPr/>
          <p:nvPr/>
        </p:nvSpPr>
        <p:spPr>
          <a:xfrm>
            <a:off x="8486975" y="1050819"/>
            <a:ext cx="1211347" cy="914428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KBT grupp</a:t>
            </a:r>
          </a:p>
          <a:p>
            <a:pPr algn="ctr"/>
            <a:r>
              <a:rPr lang="sv-SE" sz="1000" dirty="0" smtClean="0"/>
              <a:t>Ångest, depression, social fobi, </a:t>
            </a:r>
            <a:r>
              <a:rPr lang="sv-SE" sz="1000" dirty="0" err="1" smtClean="0"/>
              <a:t>panikånget</a:t>
            </a:r>
            <a:endParaRPr lang="en-US" sz="1000" dirty="0"/>
          </a:p>
        </p:txBody>
      </p:sp>
      <p:sp>
        <p:nvSpPr>
          <p:cNvPr id="27" name="Oval 26"/>
          <p:cNvSpPr/>
          <p:nvPr/>
        </p:nvSpPr>
        <p:spPr>
          <a:xfrm>
            <a:off x="8452966" y="2031896"/>
            <a:ext cx="1432877" cy="600971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err="1" smtClean="0"/>
              <a:t>Mindfulness</a:t>
            </a:r>
            <a:r>
              <a:rPr lang="sv-SE" sz="1000" b="1" dirty="0" smtClean="0"/>
              <a:t> </a:t>
            </a:r>
          </a:p>
          <a:p>
            <a:pPr algn="ctr"/>
            <a:r>
              <a:rPr lang="sv-SE" sz="1200" dirty="0" err="1" smtClean="0"/>
              <a:t>Drop</a:t>
            </a:r>
            <a:r>
              <a:rPr lang="sv-SE" sz="1200" dirty="0" smtClean="0"/>
              <a:t>-in</a:t>
            </a:r>
          </a:p>
          <a:p>
            <a:pPr algn="ctr"/>
            <a:r>
              <a:rPr lang="sv-SE" sz="1000" dirty="0" smtClean="0"/>
              <a:t>grupp</a:t>
            </a:r>
            <a:endParaRPr lang="en-US" sz="1000" dirty="0"/>
          </a:p>
        </p:txBody>
      </p:sp>
      <p:sp>
        <p:nvSpPr>
          <p:cNvPr id="28" name="Oval 27"/>
          <p:cNvSpPr/>
          <p:nvPr/>
        </p:nvSpPr>
        <p:spPr>
          <a:xfrm>
            <a:off x="8189587" y="2710813"/>
            <a:ext cx="1990229" cy="914400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Individuell behandling</a:t>
            </a:r>
          </a:p>
          <a:p>
            <a:pPr algn="ctr"/>
            <a:r>
              <a:rPr lang="sv-SE" sz="1000" dirty="0" smtClean="0"/>
              <a:t>Tvång, språksvårigheter/</a:t>
            </a:r>
          </a:p>
          <a:p>
            <a:pPr algn="ctr"/>
            <a:r>
              <a:rPr lang="sv-SE" sz="1000" dirty="0" smtClean="0"/>
              <a:t>tolkbehov, PTSD</a:t>
            </a:r>
            <a:endParaRPr lang="en-US" sz="1000" dirty="0"/>
          </a:p>
        </p:txBody>
      </p:sp>
      <p:sp>
        <p:nvSpPr>
          <p:cNvPr id="29" name="Oval 28"/>
          <p:cNvSpPr/>
          <p:nvPr/>
        </p:nvSpPr>
        <p:spPr>
          <a:xfrm>
            <a:off x="8061034" y="4652672"/>
            <a:ext cx="2438588" cy="1404654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Hänvisa till andra aktörer</a:t>
            </a:r>
          </a:p>
          <a:p>
            <a:pPr algn="ctr"/>
            <a:r>
              <a:rPr lang="sv-SE" sz="1000" dirty="0" smtClean="0"/>
              <a:t>Tex kvinnofrid, familjerådgivningen, alkohol- och drogmottagningen, socialtjänsten, privat terapi, psykologmottagningen m.fl.</a:t>
            </a:r>
            <a:endParaRPr lang="en-US" sz="1000" dirty="0"/>
          </a:p>
        </p:txBody>
      </p:sp>
      <p:sp>
        <p:nvSpPr>
          <p:cNvPr id="30" name="Oval 29"/>
          <p:cNvSpPr/>
          <p:nvPr/>
        </p:nvSpPr>
        <p:spPr>
          <a:xfrm>
            <a:off x="8298581" y="6097237"/>
            <a:ext cx="1772240" cy="688143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Remiss</a:t>
            </a:r>
          </a:p>
          <a:p>
            <a:pPr algn="ctr"/>
            <a:r>
              <a:rPr lang="sv-SE" sz="1000" dirty="0" smtClean="0"/>
              <a:t>Specialistvård</a:t>
            </a:r>
            <a:endParaRPr lang="en-US" sz="1000" dirty="0"/>
          </a:p>
        </p:txBody>
      </p:sp>
      <p:sp>
        <p:nvSpPr>
          <p:cNvPr id="31" name="Oval 30"/>
          <p:cNvSpPr/>
          <p:nvPr/>
        </p:nvSpPr>
        <p:spPr>
          <a:xfrm>
            <a:off x="10161379" y="3564216"/>
            <a:ext cx="1142993" cy="546754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Internet</a:t>
            </a:r>
            <a:r>
              <a:rPr lang="sv-SE" sz="1200" dirty="0" smtClean="0"/>
              <a:t> KBT</a:t>
            </a:r>
            <a:endParaRPr lang="en-US" sz="1200" dirty="0"/>
          </a:p>
        </p:txBody>
      </p:sp>
      <p:sp>
        <p:nvSpPr>
          <p:cNvPr id="32" name="Oval 31"/>
          <p:cNvSpPr/>
          <p:nvPr/>
        </p:nvSpPr>
        <p:spPr>
          <a:xfrm>
            <a:off x="8514855" y="3672605"/>
            <a:ext cx="1283218" cy="876730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Individuell kontakt</a:t>
            </a:r>
          </a:p>
          <a:p>
            <a:pPr algn="ctr"/>
            <a:r>
              <a:rPr lang="sv-SE" sz="1000" dirty="0" smtClean="0"/>
              <a:t>FACT format</a:t>
            </a:r>
          </a:p>
          <a:p>
            <a:pPr algn="ctr"/>
            <a:r>
              <a:rPr lang="sv-SE" sz="1000" dirty="0" smtClean="0"/>
              <a:t>Tex kris, ej grupp</a:t>
            </a:r>
            <a:endParaRPr lang="en-US" sz="1000" dirty="0"/>
          </a:p>
        </p:txBody>
      </p:sp>
      <p:sp>
        <p:nvSpPr>
          <p:cNvPr id="33" name="Oval 32"/>
          <p:cNvSpPr/>
          <p:nvPr/>
        </p:nvSpPr>
        <p:spPr>
          <a:xfrm>
            <a:off x="10198392" y="2224726"/>
            <a:ext cx="1421669" cy="752797"/>
          </a:xfrm>
          <a:prstGeom prst="ellipse">
            <a:avLst/>
          </a:prstGeom>
          <a:solidFill>
            <a:srgbClr val="DE52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 dirty="0" smtClean="0"/>
              <a:t>Läkarkontakt</a:t>
            </a:r>
          </a:p>
          <a:p>
            <a:pPr algn="ctr"/>
            <a:r>
              <a:rPr lang="sv-SE" sz="1000" dirty="0" smtClean="0"/>
              <a:t>Läkemedel, sjukskrivning, remiss etc.</a:t>
            </a:r>
            <a:endParaRPr lang="en-US" sz="1000" dirty="0"/>
          </a:p>
        </p:txBody>
      </p:sp>
      <p:sp>
        <p:nvSpPr>
          <p:cNvPr id="50" name="Oval 49"/>
          <p:cNvSpPr/>
          <p:nvPr/>
        </p:nvSpPr>
        <p:spPr>
          <a:xfrm>
            <a:off x="4416428" y="3530231"/>
            <a:ext cx="1376300" cy="589279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/>
              <a:t>Bedömning</a:t>
            </a:r>
            <a:endParaRPr lang="en-US" sz="1200" b="1" dirty="0"/>
          </a:p>
        </p:txBody>
      </p:sp>
      <p:cxnSp>
        <p:nvCxnSpPr>
          <p:cNvPr id="52" name="Straight Connector 51"/>
          <p:cNvCxnSpPr>
            <a:stCxn id="16" idx="6"/>
            <a:endCxn id="50" idx="2"/>
          </p:cNvCxnSpPr>
          <p:nvPr/>
        </p:nvCxnSpPr>
        <p:spPr>
          <a:xfrm flipV="1">
            <a:off x="4098307" y="3824871"/>
            <a:ext cx="318121" cy="436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049958" y="4451789"/>
            <a:ext cx="180601" cy="126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21" idx="1"/>
          </p:cNvCxnSpPr>
          <p:nvPr/>
        </p:nvCxnSpPr>
        <p:spPr>
          <a:xfrm>
            <a:off x="3682492" y="4711577"/>
            <a:ext cx="151310" cy="836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16" idx="2"/>
          </p:cNvCxnSpPr>
          <p:nvPr/>
        </p:nvCxnSpPr>
        <p:spPr>
          <a:xfrm flipV="1">
            <a:off x="2487825" y="4260911"/>
            <a:ext cx="456874" cy="150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2366654" y="3718880"/>
            <a:ext cx="664114" cy="289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2" idx="6"/>
          </p:cNvCxnSpPr>
          <p:nvPr/>
        </p:nvCxnSpPr>
        <p:spPr>
          <a:xfrm>
            <a:off x="2355522" y="2889314"/>
            <a:ext cx="3614023" cy="384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23" idx="2"/>
          </p:cNvCxnSpPr>
          <p:nvPr/>
        </p:nvCxnSpPr>
        <p:spPr>
          <a:xfrm flipV="1">
            <a:off x="2387755" y="3348870"/>
            <a:ext cx="3557611" cy="182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17" idx="3"/>
          </p:cNvCxnSpPr>
          <p:nvPr/>
        </p:nvCxnSpPr>
        <p:spPr>
          <a:xfrm flipV="1">
            <a:off x="2235171" y="2027477"/>
            <a:ext cx="715533" cy="1369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17" idx="7"/>
          </p:cNvCxnSpPr>
          <p:nvPr/>
        </p:nvCxnSpPr>
        <p:spPr>
          <a:xfrm flipV="1">
            <a:off x="3901410" y="935407"/>
            <a:ext cx="137577" cy="503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19" idx="2"/>
          </p:cNvCxnSpPr>
          <p:nvPr/>
        </p:nvCxnSpPr>
        <p:spPr>
          <a:xfrm flipV="1">
            <a:off x="4031886" y="1429913"/>
            <a:ext cx="157155" cy="1148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009836" y="1949144"/>
            <a:ext cx="220723" cy="77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endCxn id="24" idx="2"/>
          </p:cNvCxnSpPr>
          <p:nvPr/>
        </p:nvCxnSpPr>
        <p:spPr>
          <a:xfrm flipV="1">
            <a:off x="7501493" y="309901"/>
            <a:ext cx="955137" cy="264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25" idx="2"/>
          </p:cNvCxnSpPr>
          <p:nvPr/>
        </p:nvCxnSpPr>
        <p:spPr>
          <a:xfrm flipV="1">
            <a:off x="7576205" y="780586"/>
            <a:ext cx="880425" cy="2211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23" idx="7"/>
          </p:cNvCxnSpPr>
          <p:nvPr/>
        </p:nvCxnSpPr>
        <p:spPr>
          <a:xfrm flipV="1">
            <a:off x="7728110" y="1808501"/>
            <a:ext cx="923732" cy="12154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7818140" y="2465131"/>
            <a:ext cx="713202" cy="603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endCxn id="28" idx="2"/>
          </p:cNvCxnSpPr>
          <p:nvPr/>
        </p:nvCxnSpPr>
        <p:spPr>
          <a:xfrm flipV="1">
            <a:off x="8024156" y="3168013"/>
            <a:ext cx="165431" cy="121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23" idx="5"/>
            <a:endCxn id="32" idx="2"/>
          </p:cNvCxnSpPr>
          <p:nvPr/>
        </p:nvCxnSpPr>
        <p:spPr>
          <a:xfrm>
            <a:off x="7728110" y="3673827"/>
            <a:ext cx="786745" cy="437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endCxn id="29" idx="1"/>
          </p:cNvCxnSpPr>
          <p:nvPr/>
        </p:nvCxnSpPr>
        <p:spPr>
          <a:xfrm>
            <a:off x="7616053" y="3715708"/>
            <a:ext cx="802104" cy="1142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11" idx="6"/>
            <a:endCxn id="23" idx="1"/>
          </p:cNvCxnSpPr>
          <p:nvPr/>
        </p:nvCxnSpPr>
        <p:spPr>
          <a:xfrm>
            <a:off x="2254188" y="2125743"/>
            <a:ext cx="3997049" cy="898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7876626" y="3574330"/>
            <a:ext cx="2321766" cy="160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Elbow Connector 123"/>
          <p:cNvCxnSpPr>
            <a:stCxn id="23" idx="0"/>
          </p:cNvCxnSpPr>
          <p:nvPr/>
        </p:nvCxnSpPr>
        <p:spPr>
          <a:xfrm rot="5400000" flipH="1" flipV="1">
            <a:off x="8538483" y="1162004"/>
            <a:ext cx="178498" cy="32761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23" idx="4"/>
          </p:cNvCxnSpPr>
          <p:nvPr/>
        </p:nvCxnSpPr>
        <p:spPr>
          <a:xfrm>
            <a:off x="6989674" y="3808429"/>
            <a:ext cx="1414386" cy="2498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9" idx="0"/>
            <a:endCxn id="10" idx="3"/>
          </p:cNvCxnSpPr>
          <p:nvPr/>
        </p:nvCxnSpPr>
        <p:spPr>
          <a:xfrm flipV="1">
            <a:off x="634806" y="1529984"/>
            <a:ext cx="858852" cy="14241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9" idx="7"/>
            <a:endCxn id="11" idx="3"/>
          </p:cNvCxnSpPr>
          <p:nvPr/>
        </p:nvCxnSpPr>
        <p:spPr>
          <a:xfrm flipV="1">
            <a:off x="996423" y="2332382"/>
            <a:ext cx="613056" cy="686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endCxn id="12" idx="2"/>
          </p:cNvCxnSpPr>
          <p:nvPr/>
        </p:nvCxnSpPr>
        <p:spPr>
          <a:xfrm flipV="1">
            <a:off x="1062777" y="2889314"/>
            <a:ext cx="405449" cy="164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9" idx="5"/>
            <a:endCxn id="14" idx="2"/>
          </p:cNvCxnSpPr>
          <p:nvPr/>
        </p:nvCxnSpPr>
        <p:spPr>
          <a:xfrm>
            <a:off x="996423" y="3332287"/>
            <a:ext cx="518311" cy="282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endCxn id="15" idx="1"/>
          </p:cNvCxnSpPr>
          <p:nvPr/>
        </p:nvCxnSpPr>
        <p:spPr>
          <a:xfrm>
            <a:off x="782425" y="3397172"/>
            <a:ext cx="664572" cy="896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Elbow Connector 160"/>
          <p:cNvCxnSpPr>
            <a:stCxn id="10" idx="0"/>
            <a:endCxn id="24" idx="2"/>
          </p:cNvCxnSpPr>
          <p:nvPr/>
        </p:nvCxnSpPr>
        <p:spPr>
          <a:xfrm rot="5400000" flipH="1" flipV="1">
            <a:off x="5059934" y="-2832265"/>
            <a:ext cx="254529" cy="65388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10" idx="7"/>
            <a:endCxn id="25" idx="2"/>
          </p:cNvCxnSpPr>
          <p:nvPr/>
        </p:nvCxnSpPr>
        <p:spPr>
          <a:xfrm rot="16200000" flipH="1">
            <a:off x="5374006" y="-2302038"/>
            <a:ext cx="50493" cy="6114754"/>
          </a:xfrm>
          <a:prstGeom prst="bentConnector4">
            <a:avLst>
              <a:gd name="adj1" fmla="val -452736"/>
              <a:gd name="adj2" fmla="val 514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2272764" y="2416208"/>
            <a:ext cx="4806766" cy="367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V="1">
            <a:off x="7089407" y="434497"/>
            <a:ext cx="8557" cy="1990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>
            <a:endCxn id="24" idx="2"/>
          </p:cNvCxnSpPr>
          <p:nvPr/>
        </p:nvCxnSpPr>
        <p:spPr>
          <a:xfrm flipV="1">
            <a:off x="7104911" y="309901"/>
            <a:ext cx="1351719" cy="127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endCxn id="25" idx="1"/>
          </p:cNvCxnSpPr>
          <p:nvPr/>
        </p:nvCxnSpPr>
        <p:spPr>
          <a:xfrm>
            <a:off x="7107252" y="445598"/>
            <a:ext cx="1539891" cy="196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stCxn id="11" idx="5"/>
          </p:cNvCxnSpPr>
          <p:nvPr/>
        </p:nvCxnSpPr>
        <p:spPr>
          <a:xfrm>
            <a:off x="2143573" y="2332382"/>
            <a:ext cx="428542" cy="8432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>
            <a:endCxn id="14" idx="7"/>
          </p:cNvCxnSpPr>
          <p:nvPr/>
        </p:nvCxnSpPr>
        <p:spPr>
          <a:xfrm flipH="1">
            <a:off x="2274102" y="3175640"/>
            <a:ext cx="289055" cy="259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0" idx="5"/>
          </p:cNvCxnSpPr>
          <p:nvPr/>
        </p:nvCxnSpPr>
        <p:spPr>
          <a:xfrm>
            <a:off x="2341876" y="1529984"/>
            <a:ext cx="411931" cy="1743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>
            <a:endCxn id="14" idx="6"/>
          </p:cNvCxnSpPr>
          <p:nvPr/>
        </p:nvCxnSpPr>
        <p:spPr>
          <a:xfrm flipH="1">
            <a:off x="2404389" y="3249899"/>
            <a:ext cx="349418" cy="365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12" idx="4"/>
            <a:endCxn id="14" idx="0"/>
          </p:cNvCxnSpPr>
          <p:nvPr/>
        </p:nvCxnSpPr>
        <p:spPr>
          <a:xfrm>
            <a:off x="1911874" y="3186258"/>
            <a:ext cx="47688" cy="17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>
            <a:stCxn id="14" idx="5"/>
            <a:endCxn id="25" idx="3"/>
          </p:cNvCxnSpPr>
          <p:nvPr/>
        </p:nvCxnSpPr>
        <p:spPr>
          <a:xfrm flipV="1">
            <a:off x="2274102" y="918899"/>
            <a:ext cx="6373041" cy="2876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endCxn id="24" idx="3"/>
          </p:cNvCxnSpPr>
          <p:nvPr/>
        </p:nvCxnSpPr>
        <p:spPr>
          <a:xfrm flipV="1">
            <a:off x="7830349" y="454050"/>
            <a:ext cx="799366" cy="825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>
            <a:stCxn id="12" idx="6"/>
          </p:cNvCxnSpPr>
          <p:nvPr/>
        </p:nvCxnSpPr>
        <p:spPr>
          <a:xfrm flipV="1">
            <a:off x="2355522" y="2453314"/>
            <a:ext cx="6159333" cy="43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70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122</Words>
  <Application>Microsoft Macintosh PowerPoint</Application>
  <PresentationFormat>Anpassad</PresentationFormat>
  <Paragraphs>44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 Theme</vt:lpstr>
      <vt:lpstr>PowerPoint-presentation</vt:lpstr>
    </vt:vector>
  </TitlesOfParts>
  <Company>Covidien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Levin, Magnus</dc:creator>
  <cp:lastModifiedBy>NBL NBL</cp:lastModifiedBy>
  <cp:revision>16</cp:revision>
  <cp:lastPrinted>2017-02-09T22:17:20Z</cp:lastPrinted>
  <dcterms:created xsi:type="dcterms:W3CDTF">2017-02-09T20:20:30Z</dcterms:created>
  <dcterms:modified xsi:type="dcterms:W3CDTF">2017-02-10T08:22:26Z</dcterms:modified>
</cp:coreProperties>
</file>